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444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y Griffin" initials="C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305"/>
    <a:srgbClr val="990000"/>
    <a:srgbClr val="993300"/>
    <a:srgbClr val="33CCCC"/>
    <a:srgbClr val="FF99FF"/>
    <a:srgbClr val="CC3399"/>
    <a:srgbClr val="C54BAE"/>
    <a:srgbClr val="F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D3C25-76C4-5187-383D-1DAF79553404}" v="46" dt="2019-09-14T15:34:31.883"/>
    <p1510:client id="{58AB080C-C97E-B4DF-1486-89FACF90DEFE}" v="79" dt="2019-09-14T15:31:39.986"/>
    <p1510:client id="{CA5CDDF7-11E6-9004-7772-F091F3200A3D}" v="215" dt="2019-09-14T16:10:06.161"/>
    <p1510:client id="{0B9120B8-14BA-46D3-BC6B-4FAAF2024E49}" v="7" dt="2019-09-14T22:25:2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66863" autoAdjust="0"/>
  </p:normalViewPr>
  <p:slideViewPr>
    <p:cSldViewPr snapToGrid="0">
      <p:cViewPr varScale="1">
        <p:scale>
          <a:sx n="111" d="100"/>
          <a:sy n="111" d="100"/>
        </p:scale>
        <p:origin x="-128" y="-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2C67-67E6-4528-8F1F-30473970C501}" type="datetimeFigureOut">
              <a:rPr lang="en-US" smtClean="0"/>
              <a:t>06.02.20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B667-586B-4AB1-80C2-C9C675C623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7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5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9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4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4214"/>
            <a:ext cx="12192000" cy="125797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D7DC"/>
              </a:clrFrom>
              <a:clrTo>
                <a:srgbClr val="F6D7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423"/>
            <a:ext cx="3647208" cy="2556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180" y="2447194"/>
            <a:ext cx="10438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err="1">
                <a:solidFill>
                  <a:srgbClr val="FF0582"/>
                </a:solidFill>
                <a:latin typeface="Franklin Gothic Book" panose="020B0503020102020204" pitchFamily="34" charset="0"/>
              </a:rPr>
              <a:t>с</a:t>
            </a:r>
            <a:r>
              <a:rPr lang="ru-RU" sz="7200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овершенныеавтозагары</a:t>
            </a:r>
            <a:endParaRPr lang="ru-RU" sz="72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2" y="-94561"/>
            <a:ext cx="7166556" cy="19779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22" y="3522063"/>
            <a:ext cx="7166556" cy="35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1654353" y="913163"/>
            <a:ext cx="5781451" cy="54175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97" y="1766637"/>
            <a:ext cx="1986567" cy="3973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4685" y="17969"/>
            <a:ext cx="4700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крем-автозагар.</a:t>
            </a:r>
          </a:p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Лёгкая интенсивность проявления / </a:t>
            </a:r>
          </a:p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поддержание оттенка.</a:t>
            </a:r>
            <a:endParaRPr lang="ru-RU" sz="2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59" y="1857997"/>
            <a:ext cx="3741312" cy="1477328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*Для вашего удобства рекомендуем использовать автозагар перед сном, т.к. на проявление потребуется от 4 до 8 часов.</a:t>
            </a: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03" y="3274227"/>
            <a:ext cx="3061624" cy="2308324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Можно использовать несколько дней подряд, регулируя таким образом интенсивность оттенка.</a:t>
            </a:r>
            <a:endParaRPr lang="ru-RU" sz="2400" dirty="0">
              <a:solidFill>
                <a:srgbClr val="C4A9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5651" y="221587"/>
            <a:ext cx="5211651" cy="5232202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ПРИМЕНЕНИЕ: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Примите душ и подготовьте кожу (рекомендуем  специальный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эксфолиант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Kissed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вместе со спреем-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праймером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Kissed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или отдельно спрей-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Kissed</a:t>
            </a:r>
            <a:r>
              <a:rPr lang="ru-RU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если кожа не склонна к сухости).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Равномерно распределите крем на коже. </a:t>
            </a:r>
            <a:r>
              <a:rPr lang="ru-RU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О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бязательно вымойте руки с мылом после нанесения автозагара.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Не забудьте после нанесения автозагара (после того, как вымыли руки) заретушировать кисти рук (разотрите небольшое количество крема тыльными сторонами ладошек друг о друга);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Дождитесь полного высыхания автозагара (примерно 10 минут).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3406" y="5365299"/>
            <a:ext cx="5465990" cy="1200329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Идеален в качестве поддержания и усиления оттенка загара, полученного в солярии или на открытом солнце. </a:t>
            </a:r>
            <a:endParaRPr lang="ru-RU" sz="2400" dirty="0">
              <a:solidFill>
                <a:srgbClr val="C4A95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2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3"/>
            <a:ext cx="11463619" cy="7670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579" t="18464" r="52763" b="8050"/>
          <a:stretch/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240" y="710079"/>
            <a:ext cx="833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ф</a:t>
            </a:r>
            <a:r>
              <a:rPr lang="ru-RU" sz="4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ундаментальное качество</a:t>
            </a:r>
            <a:endParaRPr lang="ru-RU" sz="4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6515" y="1800642"/>
            <a:ext cx="966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натуральный состав без краски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8826" y="2884646"/>
            <a:ext cx="736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люкс уход и </a:t>
            </a:r>
            <a:r>
              <a:rPr lang="ru-RU" sz="4800" dirty="0" err="1">
                <a:solidFill>
                  <a:srgbClr val="FF0582"/>
                </a:solidFill>
                <a:latin typeface="Franklin Gothic Book" panose="020B0503020102020204" pitchFamily="34" charset="0"/>
              </a:rPr>
              <a:t>бронзаторы</a:t>
            </a:r>
            <a:endParaRPr lang="ru-RU" sz="4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826" y="4993866"/>
            <a:ext cx="7658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>
                <a:solidFill>
                  <a:srgbClr val="FF0582"/>
                </a:solidFill>
                <a:latin typeface="Franklin Gothic Book" panose="020B0503020102020204" pitchFamily="34" charset="0"/>
              </a:rPr>
              <a:t>парфюмированная</a:t>
            </a:r>
            <a:r>
              <a:rPr lang="ru-RU" sz="48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 отдушка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4872" y="3960730"/>
            <a:ext cx="6050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естественный оттенок</a:t>
            </a:r>
          </a:p>
        </p:txBody>
      </p:sp>
      <p:sp>
        <p:nvSpPr>
          <p:cNvPr id="15" name="Сердце 14"/>
          <p:cNvSpPr/>
          <p:nvPr/>
        </p:nvSpPr>
        <p:spPr>
          <a:xfrm>
            <a:off x="3330683" y="527563"/>
            <a:ext cx="344557" cy="278295"/>
          </a:xfrm>
          <a:prstGeom prst="heart">
            <a:avLst/>
          </a:prstGeom>
          <a:solidFill>
            <a:srgbClr val="E8C440"/>
          </a:solidFill>
          <a:ln w="57150">
            <a:solidFill>
              <a:srgbClr val="E8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>
            <a:off x="3574237" y="2727439"/>
            <a:ext cx="344557" cy="278295"/>
          </a:xfrm>
          <a:prstGeom prst="heart">
            <a:avLst/>
          </a:prstGeom>
          <a:solidFill>
            <a:srgbClr val="E8C440"/>
          </a:solidFill>
          <a:ln w="57150">
            <a:solidFill>
              <a:srgbClr val="E8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3849464" y="1584230"/>
            <a:ext cx="344557" cy="278295"/>
          </a:xfrm>
          <a:prstGeom prst="heart">
            <a:avLst/>
          </a:prstGeom>
          <a:solidFill>
            <a:srgbClr val="E8C440"/>
          </a:solidFill>
          <a:ln w="57150">
            <a:solidFill>
              <a:srgbClr val="E8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3000284" y="4108709"/>
            <a:ext cx="344557" cy="278295"/>
          </a:xfrm>
          <a:prstGeom prst="heart">
            <a:avLst/>
          </a:prstGeom>
          <a:solidFill>
            <a:srgbClr val="E8C440"/>
          </a:solidFill>
          <a:ln w="57150">
            <a:solidFill>
              <a:srgbClr val="E8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дце 18"/>
          <p:cNvSpPr/>
          <p:nvPr/>
        </p:nvSpPr>
        <p:spPr>
          <a:xfrm>
            <a:off x="3838011" y="4912072"/>
            <a:ext cx="344557" cy="278295"/>
          </a:xfrm>
          <a:prstGeom prst="heart">
            <a:avLst/>
          </a:prstGeom>
          <a:solidFill>
            <a:srgbClr val="E8C440"/>
          </a:solidFill>
          <a:ln w="57150">
            <a:solidFill>
              <a:srgbClr val="E8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рдце 19"/>
          <p:cNvSpPr/>
          <p:nvPr/>
        </p:nvSpPr>
        <p:spPr>
          <a:xfrm>
            <a:off x="3461227" y="5884491"/>
            <a:ext cx="344557" cy="278295"/>
          </a:xfrm>
          <a:prstGeom prst="heart">
            <a:avLst/>
          </a:prstGeom>
          <a:solidFill>
            <a:srgbClr val="E8C440"/>
          </a:solidFill>
          <a:ln w="57150">
            <a:solidFill>
              <a:srgbClr val="E8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/>
          <p:cNvSpPr/>
          <p:nvPr/>
        </p:nvSpPr>
        <p:spPr>
          <a:xfrm>
            <a:off x="3966230" y="3750326"/>
            <a:ext cx="344557" cy="278295"/>
          </a:xfrm>
          <a:prstGeom prst="heart">
            <a:avLst/>
          </a:prstGeom>
          <a:solidFill>
            <a:srgbClr val="E8C440"/>
          </a:solidFill>
          <a:ln w="57150">
            <a:solidFill>
              <a:srgbClr val="E8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7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5"/>
          <a:stretch/>
        </p:blipFill>
        <p:spPr>
          <a:xfrm>
            <a:off x="1691170" y="935435"/>
            <a:ext cx="5707820" cy="5339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4685" y="17969"/>
            <a:ext cx="4700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Эксфолиант</a:t>
            </a:r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, формирующий совершенную базу для автозагара.</a:t>
            </a:r>
            <a:endParaRPr lang="ru-RU" sz="2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97" y="1766638"/>
            <a:ext cx="1986567" cy="3973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55" y="3336239"/>
            <a:ext cx="3206840" cy="2185214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ПРИМЕНЕНИЕ:</a:t>
            </a:r>
          </a:p>
          <a:p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Примите душ с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эксфолиантом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и лёгкими, круговыми движениями помассируйте всё тело, включая лицо. Смойте водой и подождите пока кожа высохнет.</a:t>
            </a: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7164" y="219889"/>
            <a:ext cx="5211651" cy="6463308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B3305"/>
                </a:solidFill>
                <a:latin typeface="Franklin Gothic Book" panose="020B0503020102020204" pitchFamily="34" charset="0"/>
              </a:rPr>
              <a:t>Применение </a:t>
            </a:r>
            <a:r>
              <a:rPr lang="ru-RU" b="1" dirty="0" err="1">
                <a:solidFill>
                  <a:srgbClr val="6B3305"/>
                </a:solidFill>
                <a:latin typeface="Franklin Gothic Book" panose="020B0503020102020204" pitchFamily="34" charset="0"/>
              </a:rPr>
              <a:t>эксфолианта</a:t>
            </a:r>
            <a:r>
              <a:rPr lang="ru-RU" b="1" dirty="0">
                <a:solidFill>
                  <a:srgbClr val="6B3305"/>
                </a:solidFill>
                <a:latin typeface="Franklin Gothic Book" panose="020B0503020102020204" pitchFamily="34" charset="0"/>
              </a:rPr>
              <a:t> перед процедурой автозагара исключает ошибки </a:t>
            </a:r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в нанесении  </a:t>
            </a:r>
            <a:r>
              <a:rPr lang="ru-RU" b="1" dirty="0">
                <a:solidFill>
                  <a:srgbClr val="6B3305"/>
                </a:solidFill>
                <a:latin typeface="Franklin Gothic Book" panose="020B0503020102020204" pitchFamily="34" charset="0"/>
              </a:rPr>
              <a:t>автозагара даже если вы новичок и впервые планируете использовать </a:t>
            </a:r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автозагар, а также повышает действие компонентов автозагара и стойкость результата.</a:t>
            </a:r>
            <a:endParaRPr lang="ru-RU" b="1" dirty="0">
              <a:solidFill>
                <a:srgbClr val="6B3305"/>
              </a:solidFill>
              <a:latin typeface="Franklin Gothic Book" panose="020B0503020102020204" pitchFamily="34" charset="0"/>
            </a:endParaRPr>
          </a:p>
          <a:p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                           _________________</a:t>
            </a:r>
          </a:p>
          <a:p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- Максимально выравнивает микрорельеф кожи и балансирует деятельность сальных желёз, чтобы обеспечить идеальную равномерность проявления автозагара. </a:t>
            </a:r>
          </a:p>
          <a:p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- Вулканический пепел и ореховая пудра не травмируют даже самую чувствительную и нежную кожу, эффективно сглаживают все микро шероховатости.</a:t>
            </a:r>
            <a:endParaRPr lang="ru-RU" b="1" dirty="0">
              <a:solidFill>
                <a:srgbClr val="6B3305"/>
              </a:solidFill>
              <a:latin typeface="Franklin Gothic Book" panose="020B0503020102020204" pitchFamily="34" charset="0"/>
            </a:endParaRPr>
          </a:p>
          <a:p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- Красный чай тонизирует и повышает упругость кожи, это также способствует более качественному нанесению автозагара.</a:t>
            </a:r>
          </a:p>
          <a:p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- Сок </a:t>
            </a:r>
            <a:r>
              <a:rPr lang="ru-RU" b="1" dirty="0">
                <a:solidFill>
                  <a:srgbClr val="6B3305"/>
                </a:solidFill>
                <a:latin typeface="Franklin Gothic Book" panose="020B0503020102020204" pitchFamily="34" charset="0"/>
              </a:rPr>
              <a:t>алоэ </a:t>
            </a:r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ухаживает </a:t>
            </a:r>
            <a:r>
              <a:rPr lang="ru-RU" b="1" dirty="0">
                <a:solidFill>
                  <a:srgbClr val="6B3305"/>
                </a:solidFill>
                <a:latin typeface="Franklin Gothic Book" panose="020B0503020102020204" pitchFamily="34" charset="0"/>
              </a:rPr>
              <a:t>за кожей и сохраняет баланс </a:t>
            </a:r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увлажнения.</a:t>
            </a:r>
          </a:p>
          <a:p>
            <a:r>
              <a:rPr lang="ru-RU" b="1" dirty="0" smtClean="0">
                <a:solidFill>
                  <a:srgbClr val="6B3305"/>
                </a:solidFill>
                <a:latin typeface="Franklin Gothic Book" panose="020B0503020102020204" pitchFamily="34" charset="0"/>
              </a:rPr>
              <a:t>- Не содержит масел. *Это важно, т.к. масла перед применением автозагара использовать не желательно, они уменьшают действие ДГА. </a:t>
            </a:r>
            <a:endParaRPr lang="ru-RU" b="1" dirty="0">
              <a:solidFill>
                <a:srgbClr val="6B3305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5"/>
          <a:stretch/>
        </p:blipFill>
        <p:spPr>
          <a:xfrm>
            <a:off x="1484844" y="757416"/>
            <a:ext cx="6114220" cy="5460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23" y="1099947"/>
            <a:ext cx="4666260" cy="4666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7606" y="0"/>
            <a:ext cx="4888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Спрей-</a:t>
            </a:r>
            <a:r>
              <a:rPr lang="ru-RU" sz="2800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</a:t>
            </a:r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, формирующий совершенную базу для автозагара.</a:t>
            </a:r>
            <a:endParaRPr lang="ru-RU" sz="2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74" y="1298788"/>
            <a:ext cx="3206840" cy="3016210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ПРИМЕНЕНИЕ:</a:t>
            </a:r>
          </a:p>
          <a:p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После душа распылите на кожу, подождите пока кожа высохнет, не вытирайте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полотенцем.</a:t>
            </a:r>
          </a:p>
          <a:p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Для кожи, склонной к сухости, рекомендуется предварительно принять душ с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эксфолиантом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Kissed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.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083" y="221570"/>
            <a:ext cx="5211651" cy="6463308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Праймер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работает как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максимизатор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цвета,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усиливая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действие компонентов автозагара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косметики для загара, повышает стойкость оттенка, а также «выравнивает» проявление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бронзаторов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до уровня совершенства.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                  _________________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Балансирует деятельность сальных желёз, чтобы обеспечить идеальную равномерность проявления автозагара.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Высокая концентрация экстракта женьшеня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стимулирующе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воздействует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белковый баланс кожи, что в среднем в полтора раза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усиливает проявление ДГА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бронзатора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(ключевой компонент любого автозагара).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Вода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гамамелиса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и растительные экстракты оказывают успокаивающее и противовоспалительное действия на кожу.             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Экстракты персика и папайи витаминизируют и борются с тусклостью кожи, помогая сформировать живой и сияющий оттенок загара.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Не содержит масел. *Это важно, т.к. масла перед применением автозагара использовать не желательно, они уменьшают действие ДГА.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955" y="4228791"/>
            <a:ext cx="3206840" cy="2585323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Может применяться как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для усиления действия косметики для загара в солярии и на солнце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Для этого распылите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максимизатор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цвета непосредственно перед нанесением косметики для загара.</a:t>
            </a: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2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6"/>
          <a:stretch/>
        </p:blipFill>
        <p:spPr>
          <a:xfrm>
            <a:off x="1787926" y="1056762"/>
            <a:ext cx="5541070" cy="5176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36" y="1472730"/>
            <a:ext cx="2889485" cy="3857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4685" y="17969"/>
            <a:ext cx="470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спрей-автозагар.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4683" y="0"/>
            <a:ext cx="470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спрей-автозагар</a:t>
            </a:r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.</a:t>
            </a:r>
            <a:endParaRPr lang="ru-RU" sz="2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1" y="3993499"/>
            <a:ext cx="3061624" cy="1569660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7%        ДГА</a:t>
            </a:r>
          </a:p>
          <a:p>
            <a:r>
              <a:rPr lang="ru-RU" sz="24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0,85%  карамель</a:t>
            </a:r>
          </a:p>
          <a:p>
            <a:r>
              <a:rPr lang="ru-RU" sz="24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б</a:t>
            </a:r>
            <a:r>
              <a:rPr lang="ru-RU" sz="24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ез масел</a:t>
            </a:r>
          </a:p>
          <a:p>
            <a:r>
              <a:rPr lang="ru-RU" sz="24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б</a:t>
            </a:r>
            <a:r>
              <a:rPr lang="ru-RU" sz="24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ез краски</a:t>
            </a:r>
            <a:endParaRPr lang="ru-RU" sz="24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8528" y="134150"/>
            <a:ext cx="5211651" cy="6463308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- 4-8 часов проявление (на этот период просьба воздержаться от водных процедур);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- 5-7 дней стойкость оттенка;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премиум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бронзатор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ДГА (вытяжка из сахарного тростника) в сочетании с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эритрулозой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(малиновый сахар) позволяет получить насыщенный, благородный, без желтизны оттенок, который через 3-4 дня начнёт равномерно, без пятен, светлеть и «сходить»;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не содержит масел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не закупоривает поры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поэтому подходит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в том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числе для лица;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формула без искусственной краски, автозагар после высыхания не пачкается, для удобства нанесения используется натуральный карамельный экстракт;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сок алоэ ухаживает за кожей и сохраняет баланс увлажнения;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удобный формат спрея прост в нанесении и быстро сохнет;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элитная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парфюмированная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отдушка вместо стандартного навязчивого запаха автозагара – это отдельный и приятный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бонус.  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ru-RU" b="1" dirty="0">
              <a:solidFill>
                <a:srgbClr val="C4A95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2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6"/>
          <a:stretch/>
        </p:blipFill>
        <p:spPr>
          <a:xfrm>
            <a:off x="1787926" y="1056762"/>
            <a:ext cx="5541070" cy="5176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36" y="1472730"/>
            <a:ext cx="2889485" cy="3857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4685" y="17969"/>
            <a:ext cx="470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спрей-автозагар.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4683" y="0"/>
            <a:ext cx="470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спрей-автозагар</a:t>
            </a:r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.</a:t>
            </a:r>
            <a:endParaRPr lang="ru-RU" sz="2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8529" y="652137"/>
            <a:ext cx="5211651" cy="4678204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ПРИМЕНЕНИЕ: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Примите душ и подготовьте кожу (рекомендуем  специальный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эксфолиант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Kissed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вместе со спреем-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праймером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Kissed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или отдельно спрей-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Kissed</a:t>
            </a:r>
            <a:r>
              <a:rPr lang="ru-RU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если кожа не склонна к сухости).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Равномерно нанесите спрей на расстоянии 30 см или используйте специальную перчатку.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Не забудьте после нанесения автозагара заретушировать кисти рук, исключая ладошки; желательно дополнительно увлажнить руки кремом предварительно.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endParaRPr lang="ru-RU" b="1" dirty="0" smtClean="0">
              <a:solidFill>
                <a:srgbClr val="FF0582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Дождитесь полного высыхания автозагара (примерно 10 минут).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801" y="3951793"/>
            <a:ext cx="3061624" cy="1569660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Использовать максимум 1 раз в неделю; не наносите слой на слой.</a:t>
            </a:r>
            <a:endParaRPr lang="ru-RU" sz="2400" dirty="0">
              <a:solidFill>
                <a:srgbClr val="C4A9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594" y="2520631"/>
            <a:ext cx="2897114" cy="1477328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*Для вашего удобства и более экономичного расхода автозагара рекомендуется нанесение специальной перчаткой.</a:t>
            </a: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1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7"/>
          <a:stretch/>
        </p:blipFill>
        <p:spPr>
          <a:xfrm>
            <a:off x="1782543" y="1009732"/>
            <a:ext cx="5692462" cy="5360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3380" r="13280" b="28639"/>
          <a:stretch/>
        </p:blipFill>
        <p:spPr>
          <a:xfrm rot="20726092">
            <a:off x="1239137" y="3529830"/>
            <a:ext cx="2821811" cy="3534586"/>
          </a:xfrm>
          <a:prstGeom prst="rect">
            <a:avLst/>
          </a:prstGeom>
          <a:ln w="57150">
            <a:solidFill>
              <a:srgbClr val="FF058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8" y="1132579"/>
            <a:ext cx="4659260" cy="4659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4685" y="17969"/>
            <a:ext cx="470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мусс-автозагар.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729" y="1455218"/>
            <a:ext cx="3061624" cy="1569660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9</a:t>
            </a:r>
            <a:r>
              <a:rPr lang="ru-RU" sz="24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%        ДГА</a:t>
            </a:r>
          </a:p>
          <a:p>
            <a:r>
              <a:rPr lang="ru-RU" sz="2400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2</a:t>
            </a:r>
            <a:r>
              <a:rPr lang="ru-RU" sz="24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%        карамель</a:t>
            </a:r>
          </a:p>
          <a:p>
            <a:r>
              <a:rPr lang="ru-RU" sz="24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без масел</a:t>
            </a:r>
          </a:p>
          <a:p>
            <a:r>
              <a:rPr lang="ru-RU" sz="2400" dirty="0">
                <a:solidFill>
                  <a:srgbClr val="FF0582"/>
                </a:solidFill>
                <a:latin typeface="Franklin Gothic Book" panose="020B0503020102020204" pitchFamily="34" charset="0"/>
              </a:rPr>
              <a:t>б</a:t>
            </a:r>
            <a:r>
              <a:rPr lang="ru-RU" sz="24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ез краски</a:t>
            </a:r>
            <a:endParaRPr lang="ru-RU" sz="24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5650" y="507554"/>
            <a:ext cx="5211651" cy="5909310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- 4-8 часов проявление (на этот период просьба воздержаться от водных процедур);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- 5-7 дней стойкость оттенка;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премиум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бронзатор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ДГА (вытяжка из сахарного тростника) в сочетании с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эритрулозой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(малиновый сахар) и меланином позволяет получить насыщенный, благородный, без желтизны оттенок, который через 3-4 дня начнёт равномерно, без пятен, светлеть и «сходить»;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не содержит масел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не закупоривает поры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поэтому подходит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в том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числе для лица;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формула без искусственной краски, автозагар после высыхания не пачкается, для удобства нанесения используется натуральный карамельный экстракт;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сок алоэ ухаживает за кожей и сохраняет баланс увлажнения;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-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элитная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парфюмированная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отдушка вместо стандартного навязчивого запаха автозагара – это отдельный и приятный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бонус.  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5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7"/>
          <a:stretch/>
        </p:blipFill>
        <p:spPr>
          <a:xfrm>
            <a:off x="1782543" y="1009732"/>
            <a:ext cx="5692462" cy="5360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8" y="1132579"/>
            <a:ext cx="4659260" cy="4659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4685" y="17969"/>
            <a:ext cx="470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мусс-автозагар.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5651" y="221587"/>
            <a:ext cx="5211651" cy="6340197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ПРИМЕНЕНИЕ: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Примите душ и подготовьте кожу (рекомендуем  специальный 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эксфолиант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Kissed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вместе со спреем-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праймером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Kissed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или отдельно спрей-</a:t>
            </a:r>
            <a:r>
              <a:rPr lang="ru-RU" b="1" dirty="0" err="1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праймер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en-US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Kardashian Sun 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Kissed</a:t>
            </a:r>
            <a:r>
              <a:rPr lang="ru-RU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если кожа не склонна к сухости).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Равномерно распределите мусс на коже. Используйте специальную перчатку или обязательно вымойте руки с мылом после нанесения автозагара.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Не забудьте после нанесения автозагара (после того, как вымыли руки) заретушировать кисти рук (перчаткой, которой наносили состав на кожу, кисточкой или разотрите небольшое количество мусса тыльными сторонами ладошек друг о друга); желательно дополнительно увлажнить руки кремом предварительно.</a:t>
            </a:r>
            <a:r>
              <a:rPr lang="en-US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 </a:t>
            </a:r>
            <a:endParaRPr lang="ru-RU" b="1" dirty="0" smtClean="0">
              <a:solidFill>
                <a:srgbClr val="FF0582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Дождитесь полного высыхания автозагара (примерно 10 минут).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801" y="3951793"/>
            <a:ext cx="3061624" cy="1569660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Использовать максимум 1 раз в неделю; не наносите слой на слой.</a:t>
            </a:r>
            <a:endParaRPr lang="ru-RU" sz="2400" dirty="0">
              <a:solidFill>
                <a:srgbClr val="C4A9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594" y="2520631"/>
            <a:ext cx="2897114" cy="1477328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*Для вашего удобства и более экономичного расхода автозагара рекомендуется нанесение специальной перчаткой.</a:t>
            </a:r>
            <a:endParaRPr lang="ru-RU" b="1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2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1654353" y="913163"/>
            <a:ext cx="5781451" cy="54175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97" y="1766637"/>
            <a:ext cx="1986567" cy="3973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5" y="5521453"/>
            <a:ext cx="3769315" cy="104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4685" y="17969"/>
            <a:ext cx="4700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Премиум крем-автозагар.</a:t>
            </a:r>
          </a:p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Лёгкая интенсивность проявления / </a:t>
            </a:r>
          </a:p>
          <a:p>
            <a:pPr algn="ctr"/>
            <a:r>
              <a:rPr lang="ru-RU" sz="28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поддержание оттенка.</a:t>
            </a:r>
            <a:endParaRPr lang="ru-RU" sz="28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801" y="3993499"/>
            <a:ext cx="3061624" cy="1200329"/>
          </a:xfrm>
          <a:prstGeom prst="rect">
            <a:avLst/>
          </a:prstGeom>
          <a:noFill/>
          <a:ln w="57150">
            <a:solidFill>
              <a:srgbClr val="C4A95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582"/>
                </a:solidFill>
                <a:latin typeface="Franklin Gothic Book" panose="020B0503020102020204" pitchFamily="34" charset="0"/>
              </a:rPr>
              <a:t>2</a:t>
            </a:r>
            <a:r>
              <a:rPr lang="ru-RU" sz="24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%          ДГА</a:t>
            </a:r>
          </a:p>
          <a:p>
            <a:r>
              <a:rPr lang="ru-RU" sz="2400" b="1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0,016%  карамель</a:t>
            </a:r>
          </a:p>
          <a:p>
            <a:r>
              <a:rPr lang="ru-RU" sz="2400" dirty="0" smtClean="0">
                <a:solidFill>
                  <a:srgbClr val="FF0582"/>
                </a:solidFill>
                <a:latin typeface="Franklin Gothic Book" panose="020B0503020102020204" pitchFamily="34" charset="0"/>
              </a:rPr>
              <a:t>без краски</a:t>
            </a:r>
            <a:endParaRPr lang="ru-RU" sz="2400" dirty="0">
              <a:solidFill>
                <a:srgbClr val="FF058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5650" y="507554"/>
            <a:ext cx="5211651" cy="5632311"/>
          </a:xfrm>
          <a:prstGeom prst="rect">
            <a:avLst/>
          </a:prstGeom>
          <a:noFill/>
          <a:ln w="57150">
            <a:solidFill>
              <a:srgbClr val="FF058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- 4-8 часов проявление (на этот период просьба воздержаться от водных процедур);</a:t>
            </a:r>
          </a:p>
          <a:p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- 5-7 дней стойкость оттенка;</a:t>
            </a:r>
          </a:p>
          <a:p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- премиум </a:t>
            </a:r>
            <a:r>
              <a:rPr lang="ru-RU" b="1" dirty="0" err="1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бронзатор</a:t>
            </a:r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 ДГА (вытяжка из сахарного тростника) в сочетании с </a:t>
            </a:r>
            <a:r>
              <a:rPr lang="ru-RU" b="1" dirty="0" err="1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эритрулозой</a:t>
            </a:r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 (малиновый сахар) и позволяет получить лёгкий, естественный оттенок загара, без желтизны; добиться более яркого оттенка и углубить цвет можно с помощью повторного нанесения на следующий день;</a:t>
            </a:r>
          </a:p>
          <a:p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- формула автозагара не содержит искусственной краски, крем не пачкается;</a:t>
            </a:r>
          </a:p>
          <a:p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- кофеин тонизирует и подтягивает кожу; </a:t>
            </a:r>
          </a:p>
          <a:p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- питательные масла ши, сладкого миндаля и виноградной косточки интенсивно увлажняют, </a:t>
            </a:r>
            <a:r>
              <a:rPr lang="ru-RU" b="1" dirty="0" err="1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оздоравливают</a:t>
            </a:r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 кожу и выравнивают её микрорельеф;</a:t>
            </a:r>
          </a:p>
          <a:p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 - </a:t>
            </a:r>
            <a:r>
              <a:rPr lang="ru-RU" b="1" dirty="0">
                <a:solidFill>
                  <a:srgbClr val="C4A95C"/>
                </a:solidFill>
                <a:latin typeface="Franklin Gothic Book" panose="020B0503020102020204" pitchFamily="34" charset="0"/>
              </a:rPr>
              <a:t>элитная </a:t>
            </a:r>
            <a:r>
              <a:rPr lang="ru-RU" b="1" dirty="0" err="1">
                <a:solidFill>
                  <a:srgbClr val="C4A95C"/>
                </a:solidFill>
                <a:latin typeface="Franklin Gothic Book" panose="020B0503020102020204" pitchFamily="34" charset="0"/>
              </a:rPr>
              <a:t>парфюмированная</a:t>
            </a:r>
            <a:r>
              <a:rPr lang="ru-RU" b="1" dirty="0">
                <a:solidFill>
                  <a:srgbClr val="C4A95C"/>
                </a:solidFill>
                <a:latin typeface="Franklin Gothic Book" panose="020B0503020102020204" pitchFamily="34" charset="0"/>
              </a:rPr>
              <a:t> отдушка вместо стандартного навязчивого запаха автозагара – это отдельный и приятный </a:t>
            </a:r>
            <a:r>
              <a:rPr lang="ru-RU" b="1" dirty="0" smtClean="0">
                <a:solidFill>
                  <a:srgbClr val="C4A95C"/>
                </a:solidFill>
                <a:latin typeface="Franklin Gothic Book" panose="020B0503020102020204" pitchFamily="34" charset="0"/>
              </a:rPr>
              <a:t>бонус.   </a:t>
            </a:r>
            <a:endParaRPr lang="ru-RU" b="1" dirty="0">
              <a:solidFill>
                <a:srgbClr val="C4A95C"/>
              </a:solidFill>
              <a:latin typeface="Franklin Gothic Book" panose="020B0503020102020204" pitchFamily="34" charset="0"/>
            </a:endParaRPr>
          </a:p>
          <a:p>
            <a:endParaRPr lang="ru-RU" b="1" dirty="0">
              <a:solidFill>
                <a:srgbClr val="C4A95C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10472</TotalTime>
  <Words>1255</Words>
  <Application>Microsoft Macintosh PowerPoint</Application>
  <PresentationFormat>Другой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New Sunshine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</dc:title>
  <dc:creator>Emily Qadri</dc:creator>
  <cp:lastModifiedBy>AM ВА</cp:lastModifiedBy>
  <cp:revision>684</cp:revision>
  <cp:lastPrinted>2017-08-08T18:00:29Z</cp:lastPrinted>
  <dcterms:created xsi:type="dcterms:W3CDTF">2016-06-20T16:59:30Z</dcterms:created>
  <dcterms:modified xsi:type="dcterms:W3CDTF">2020-02-06T09:29:11Z</dcterms:modified>
</cp:coreProperties>
</file>