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454" r:id="rId2"/>
    <p:sldId id="455" r:id="rId3"/>
    <p:sldId id="456" r:id="rId4"/>
    <p:sldId id="45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Griffin" initials="CG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305"/>
    <a:srgbClr val="990000"/>
    <a:srgbClr val="993300"/>
    <a:srgbClr val="33CCCC"/>
    <a:srgbClr val="FF99FF"/>
    <a:srgbClr val="CC3399"/>
    <a:srgbClr val="C54BAE"/>
    <a:srgbClr val="F3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D3C25-76C4-5187-383D-1DAF79553404}" v="46" dt="2019-09-14T15:34:31.883"/>
    <p1510:client id="{58AB080C-C97E-B4DF-1486-89FACF90DEFE}" v="79" dt="2019-09-14T15:31:39.986"/>
    <p1510:client id="{CA5CDDF7-11E6-9004-7772-F091F3200A3D}" v="215" dt="2019-09-14T16:10:06.161"/>
    <p1510:client id="{0B9120B8-14BA-46D3-BC6B-4FAAF2024E49}" v="7" dt="2019-09-14T22:25:26.4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66863" autoAdjust="0"/>
  </p:normalViewPr>
  <p:slideViewPr>
    <p:cSldViewPr snapToGrid="0">
      <p:cViewPr varScale="1">
        <p:scale>
          <a:sx n="99" d="100"/>
          <a:sy n="99" d="100"/>
        </p:scale>
        <p:origin x="-112" y="-8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9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F2C67-67E6-4528-8F1F-30473970C501}" type="datetimeFigureOut">
              <a:rPr lang="en-US" smtClean="0"/>
              <a:t>06.02.20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BB667-586B-4AB1-80C2-C9C675C623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3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8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7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4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5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9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1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06.02.20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7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10.jp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 rot="20467983">
            <a:off x="1185877" y="-2740579"/>
            <a:ext cx="11334111" cy="6410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58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0361" y="4503761"/>
            <a:ext cx="6537280" cy="18287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863071" y="203000"/>
            <a:ext cx="3848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re V" panose="02000000000000000000" pitchFamily="2" charset="0"/>
              </a:rPr>
              <a:t>#</a:t>
            </a:r>
            <a:r>
              <a:rPr lang="ru-RU" sz="2800" dirty="0" err="1" smtClean="0">
                <a:solidFill>
                  <a:schemeClr val="bg1"/>
                </a:solidFill>
                <a:latin typeface="Andre V" panose="02000000000000000000" pitchFamily="2" charset="0"/>
              </a:rPr>
              <a:t>культураЗАГАРА</a:t>
            </a:r>
            <a:endParaRPr lang="ru-RU" sz="28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532" y="3738918"/>
            <a:ext cx="3800475" cy="2819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5069" y="4941106"/>
            <a:ext cx="6858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ndre V" panose="02000000000000000000" pitchFamily="2" charset="0"/>
              </a:rPr>
              <a:t>МИРОВАЯ НОВИНКА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ndre V" panose="02000000000000000000" pitchFamily="2" charset="0"/>
              </a:rPr>
              <a:t>В ИНДУСТРИИ ЗАГАРА</a:t>
            </a:r>
            <a:endParaRPr lang="ru-RU" sz="28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47422" y="705311"/>
            <a:ext cx="3848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ndre V" panose="02000000000000000000" pitchFamily="2" charset="0"/>
              </a:rPr>
              <a:t>#</a:t>
            </a:r>
            <a:r>
              <a:rPr lang="ru-RU" sz="2800" dirty="0" err="1" smtClean="0">
                <a:solidFill>
                  <a:schemeClr val="bg1"/>
                </a:solidFill>
                <a:latin typeface="Andre V" panose="02000000000000000000" pitchFamily="2" charset="0"/>
              </a:rPr>
              <a:t>трендыЗАГАРА</a:t>
            </a:r>
            <a:endParaRPr lang="ru-RU" sz="28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56" y="-81130"/>
            <a:ext cx="1354565" cy="13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7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9873342">
            <a:off x="-1710780" y="1102285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9"/>
          <a:stretch/>
        </p:blipFill>
        <p:spPr>
          <a:xfrm>
            <a:off x="0" y="-55577"/>
            <a:ext cx="4254804" cy="44278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263" y="-99978"/>
            <a:ext cx="1355981" cy="1346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9873342">
            <a:off x="5786129" y="-2276923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47902" y="3847285"/>
            <a:ext cx="422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ndre V" panose="02000000000000000000" pitchFamily="2" charset="0"/>
              </a:rPr>
              <a:t>+</a:t>
            </a:r>
            <a:endParaRPr lang="ru-RU" sz="40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5" y="5843522"/>
            <a:ext cx="1301006" cy="9651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40813" y="256908"/>
            <a:ext cx="733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ndre V" panose="02000000000000000000" pitchFamily="2" charset="0"/>
              </a:rPr>
              <a:t>СОВРЕМЕННЫЙ И КОМФОРТНЫЙ ДЕВАЙС ДЛЯ ЗАЩИТЫ ЧУВСТВИТЕЛЬНОЙ КОЖИ ЛИЦА ОТ:</a:t>
            </a:r>
            <a:endParaRPr lang="ru-RU" sz="24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407" y="1254014"/>
            <a:ext cx="55801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ОЖОГА,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ПОЯВЛЕНИЯ ВЕСНУШЕК И ПИГМЕНТАЦИИ,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ФОТОСТАРЕНИЯ,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СЛЕДОВ ОТ ОЧКОВ.</a:t>
            </a:r>
            <a:endParaRPr lang="ru-RU" sz="20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0174" y="4901673"/>
            <a:ext cx="5580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ndre V" panose="02000000000000000000" pitchFamily="2" charset="0"/>
              </a:rPr>
              <a:t>ИЗЯЩНО ПОДЧЁРКНУТЫЕ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Andre V" panose="02000000000000000000" pitchFamily="2" charset="0"/>
              </a:rPr>
              <a:t>ЧЕРТЫ ЛИЦА</a:t>
            </a:r>
            <a:endParaRPr lang="ru-RU" sz="24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sp>
        <p:nvSpPr>
          <p:cNvPr id="6" name="Овал 5"/>
          <p:cNvSpPr/>
          <p:nvPr/>
        </p:nvSpPr>
        <p:spPr>
          <a:xfrm flipV="1">
            <a:off x="6428822" y="3235569"/>
            <a:ext cx="112656" cy="11046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6733" r="8389" b="22116"/>
          <a:stretch/>
        </p:blipFill>
        <p:spPr>
          <a:xfrm>
            <a:off x="547934" y="5512013"/>
            <a:ext cx="364660" cy="33150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6733" r="8389" b="22116"/>
          <a:stretch/>
        </p:blipFill>
        <p:spPr>
          <a:xfrm>
            <a:off x="535484" y="6079224"/>
            <a:ext cx="364660" cy="331509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 flipV="1">
            <a:off x="6424191" y="2015662"/>
            <a:ext cx="112656" cy="11046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V="1">
            <a:off x="6424191" y="2611807"/>
            <a:ext cx="112656" cy="11046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 flipV="1">
            <a:off x="6428822" y="1391900"/>
            <a:ext cx="112656" cy="11046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6733" r="8389" b="22116"/>
          <a:stretch/>
        </p:blipFill>
        <p:spPr>
          <a:xfrm>
            <a:off x="535484" y="4890857"/>
            <a:ext cx="364660" cy="3315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06463" y="4891453"/>
            <a:ext cx="4427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В ВЕРТИКАЛЬНОМ СОЛЯРИИ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В ГОРИЗОНТАЛЬНОМ СОЛЯРИИ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НА ОТКРЫТОМ СОЛНЦЕ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1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9873342">
            <a:off x="-1710780" y="1102285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7" y="2250685"/>
            <a:ext cx="8109776" cy="4557994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5" name="Прямоугольник 4"/>
          <p:cNvSpPr/>
          <p:nvPr/>
        </p:nvSpPr>
        <p:spPr>
          <a:xfrm rot="19873342">
            <a:off x="5786129" y="-2276923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5" y="5843522"/>
            <a:ext cx="1301006" cy="9651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87926" y="186223"/>
            <a:ext cx="6838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California Contour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 даёт чувство полного комфорта глазам, линзы маски не пропускают </a:t>
            </a:r>
            <a:r>
              <a:rPr lang="en-US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UV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-лучи и нейтрализуют яркость света, Вы можете свободно пользоваться опциональной панелью управления солярия, вести переписку, читать книгу или смотреть фильм во время сеанса.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423" y="1546202"/>
            <a:ext cx="2154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ndre V" panose="02000000000000000000" pitchFamily="2" charset="0"/>
              </a:rPr>
              <a:t>В СОЛЯРИИ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6733" r="8389" b="22116"/>
          <a:stretch/>
        </p:blipFill>
        <p:spPr>
          <a:xfrm>
            <a:off x="115439" y="1570867"/>
            <a:ext cx="364660" cy="33150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295816" y="2191492"/>
            <a:ext cx="4930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ndre V" panose="02000000000000000000" pitchFamily="2" charset="0"/>
              </a:rPr>
              <a:t>П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озволяет регулировать степень загара лица и избежать ожога Т-зоны (рекомендуется прикрывать лицо примерно на середине сеанса загара, если не отключаются лицевые лампы), либо полностью закрыть на весь сеанс зоны риска возникновения гиперпигментации, участки с близкорасположенными капиллярами и области коррекций инъекционной косметологии.</a:t>
            </a:r>
            <a:endParaRPr lang="ru-RU" sz="2000" dirty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5439" y="5172742"/>
            <a:ext cx="6367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ndre V" panose="02000000000000000000" pitchFamily="2" charset="0"/>
              </a:rPr>
              <a:t>Вам больше не будет жарко и удушливо под текстильным полотенцем или салфетками, глаза полностью защищены и никаких светлых следов от очков.</a:t>
            </a:r>
            <a:endParaRPr lang="ru-RU" sz="2400" dirty="0">
              <a:latin typeface="Andre V" panose="02000000000000000000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56" y="-81130"/>
            <a:ext cx="1354565" cy="13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51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9873342">
            <a:off x="-1710780" y="1102285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0"/>
          <a:stretch/>
        </p:blipFill>
        <p:spPr>
          <a:xfrm>
            <a:off x="51757" y="2264897"/>
            <a:ext cx="8109776" cy="4543781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5" name="Прямоугольник 4"/>
          <p:cNvSpPr/>
          <p:nvPr/>
        </p:nvSpPr>
        <p:spPr>
          <a:xfrm rot="19873342">
            <a:off x="5786129" y="-2276923"/>
            <a:ext cx="7418743" cy="83562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5" y="5843522"/>
            <a:ext cx="1301006" cy="9651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55212" y="186223"/>
            <a:ext cx="65713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California Contour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 порадует любителей загара и в поездке на отдых. Умный дизайн маски разработан таким образом, чтобы подходить под любой тип лица, как мужчинам, так и женщинам.</a:t>
            </a:r>
          </a:p>
          <a:p>
            <a:r>
              <a:rPr lang="en-US" sz="2000" dirty="0">
                <a:solidFill>
                  <a:schemeClr val="bg1"/>
                </a:solidFill>
                <a:latin typeface="Andre V" panose="02000000000000000000" pitchFamily="2" charset="0"/>
              </a:rPr>
              <a:t>California </a:t>
            </a:r>
            <a:r>
              <a:rPr lang="en-US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Contour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 сертифицирована по стандарту </a:t>
            </a:r>
            <a:r>
              <a:rPr lang="en-US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FDA</a:t>
            </a:r>
            <a:r>
              <a:rPr lang="ru-RU" sz="2000" dirty="0" smtClean="0">
                <a:solidFill>
                  <a:schemeClr val="bg1"/>
                </a:solidFill>
                <a:latin typeface="Andre V" panose="02000000000000000000" pitchFamily="2" charset="0"/>
              </a:rPr>
              <a:t>, не прилегает плотно к коже, чтобы не провоцировать излишнее потоотделение и создавать именно мягкий, растушёванный контур загара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422" y="1546202"/>
            <a:ext cx="4165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ndre V" panose="02000000000000000000" pitchFamily="2" charset="0"/>
              </a:rPr>
              <a:t>НА ОТКРЫТОМ СОЛНЦЕ</a:t>
            </a:r>
          </a:p>
          <a:p>
            <a:endParaRPr lang="ru-RU" sz="2000" dirty="0" smtClean="0">
              <a:solidFill>
                <a:schemeClr val="bg1"/>
              </a:solidFill>
              <a:latin typeface="Andre V" panose="02000000000000000000" pitchFamily="2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6733" r="8389" b="22116"/>
          <a:stretch/>
        </p:blipFill>
        <p:spPr>
          <a:xfrm>
            <a:off x="115439" y="1570867"/>
            <a:ext cx="364660" cy="33150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3" r="5609"/>
          <a:stretch/>
        </p:blipFill>
        <p:spPr>
          <a:xfrm rot="19901340">
            <a:off x="7548579" y="3229185"/>
            <a:ext cx="3007815" cy="29759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56" y="-81130"/>
            <a:ext cx="1354565" cy="134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10472</TotalTime>
  <Words>223</Words>
  <Application>Microsoft Macintosh PowerPoint</Application>
  <PresentationFormat>Другой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New Sunshine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</dc:title>
  <dc:creator>Emily Qadri</dc:creator>
  <cp:lastModifiedBy>AM ВА</cp:lastModifiedBy>
  <cp:revision>684</cp:revision>
  <cp:lastPrinted>2017-08-08T18:00:29Z</cp:lastPrinted>
  <dcterms:created xsi:type="dcterms:W3CDTF">2016-06-20T16:59:30Z</dcterms:created>
  <dcterms:modified xsi:type="dcterms:W3CDTF">2020-02-06T12:05:34Z</dcterms:modified>
</cp:coreProperties>
</file>